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0"/>
  </p:handout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</p:sldIdLst>
  <p:sldSz cx="9144000" cy="6858000" type="screen4x3"/>
  <p:notesSz cx="6797675" cy="99282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69BDD76-7BD4-4D68-8BE8-E1A68D0334FD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488BE8E-78DC-4164-A615-AACFFC9B682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6816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F54D36C-1E89-4E16-8406-983D45DD856B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E26D2D-9D3D-466A-8509-53870AAC997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2196001"/>
      </p:ext>
    </p:extLst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226EF-21FD-43F5-BA4C-6845DBDCE400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0421E-5FDC-49BD-AF96-0EA6A253A6A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6675730"/>
      </p:ext>
    </p:extLst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E0E9-0EAD-4997-A20F-0A681755B993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7B75D-BE8C-4D32-B1A4-B4A72D3B64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660472"/>
      </p:ext>
    </p:extLst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429D-9038-457F-A254-F29C6C22DB45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A9BBE-A013-4309-9BC5-3F788F2224A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15508183"/>
      </p:ext>
    </p:extLst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07CA27-256B-4068-8835-90E853B4421F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C5950A-C4A3-4F37-AB96-851F857B44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936629"/>
      </p:ext>
    </p:extLst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4A8F-DAAC-4250-80F9-73D4E51F718B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9F295-C4AA-49F3-A46B-113AFAC40BD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5899057"/>
      </p:ext>
    </p:extLst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4960CC-E39D-4BEE-A5D3-43EF05112816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C15774-AAC3-48A0-AB0F-E1D85AFE43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9877361"/>
      </p:ext>
    </p:extLst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638B3-5703-47D3-A233-9BA953B26A59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114D0-3278-4FFA-891C-64FAE0EBBBA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8076588"/>
      </p:ext>
    </p:extLst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F1636-429B-42B8-BC03-FBA409E214E2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D9609-FA4D-4837-B7B6-C28F04D7120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326691"/>
      </p:ext>
    </p:extLst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28CD7F-FEA6-49BA-B772-DBDCAF5A66FF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D3414B-2653-41F8-9FA1-C8ED18EE14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06816954"/>
      </p:ext>
    </p:extLst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E118D1E-02E3-4505-B916-325BF1ECB3B2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97BA50-1CE6-4957-BF53-3155F89B4B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2083897"/>
      </p:ext>
    </p:extLst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C839BF5-B2EA-4462-BE7D-72DCD609DAA2}" type="datetimeFigureOut">
              <a:rPr lang="pl-PL"/>
              <a:pPr>
                <a:defRPr/>
              </a:pPr>
              <a:t>2018-06-22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49C95C08-81B0-4946-BA09-63742BBF7E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37" r:id="rId2"/>
    <p:sldLayoutId id="2147484044" r:id="rId3"/>
    <p:sldLayoutId id="2147484038" r:id="rId4"/>
    <p:sldLayoutId id="2147484045" r:id="rId5"/>
    <p:sldLayoutId id="2147484039" r:id="rId6"/>
    <p:sldLayoutId id="2147484040" r:id="rId7"/>
    <p:sldLayoutId id="2147484046" r:id="rId8"/>
    <p:sldLayoutId id="2147484047" r:id="rId9"/>
    <p:sldLayoutId id="2147484041" r:id="rId10"/>
    <p:sldLayoutId id="2147484042" r:id="rId11"/>
  </p:sldLayoutIdLst>
  <p:transition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>
          <a:xfrm>
            <a:off x="214313" y="1928813"/>
            <a:ext cx="8929687" cy="44942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l-PL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Powiatowe Centrum Pomocy Rodzinie w Ciechanowie</a:t>
            </a:r>
            <a:endParaRPr lang="pl-PL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ul. 17 Stycznia 7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06-400 Ciechanów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tel. (023) 672 52 16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e-mail: sekretariat@pcpr-ciechanow.pl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www.pcpr-ciechanow.pl </a:t>
            </a:r>
            <a:endParaRPr lang="pl-PL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195" name="Picture 4" descr="D:\Documents and Settings\Pcpr\Moje dokumenty\Moje obrazy\pc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pole tekstowe 5"/>
          <p:cNvSpPr txBox="1">
            <a:spLocks noChangeArrowheads="1"/>
          </p:cNvSpPr>
          <p:nvPr/>
        </p:nvSpPr>
        <p:spPr bwMode="auto">
          <a:xfrm>
            <a:off x="1785938" y="928688"/>
            <a:ext cx="5000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ul. 17 Stycznia 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06-400 Ciechanów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tel.: 23 672 52 16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sekretariat@pcpr-ciechanow.pl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www.pcpr-ciechanow.pl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zawartości 10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494212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Standardy postępowania i procedury w zakresie szkoleń kandydatów do pełnienia funkcji rodziny zastępczej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pl-PL" altLang="pl-PL" smtClean="0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1. Popularyzacja idei Rodzicielstwa Zastępczego poprzez: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smtClean="0"/>
              <a:t>- audycje radiowe, reklamy prasowe, strona internetowa, ulotki rozpropagowane na terenie powiatu, piknik dla rodzin zastępczych, realizacja projektów unijnych</a:t>
            </a:r>
          </a:p>
        </p:txBody>
      </p:sp>
      <p:pic>
        <p:nvPicPr>
          <p:cNvPr id="9219" name="Picture 4" descr="D:\Documents and Settings\Pcpr\Moje dokumenty\Moje obrazy\pc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pole tekstowe 5"/>
          <p:cNvSpPr txBox="1">
            <a:spLocks noChangeArrowheads="1"/>
          </p:cNvSpPr>
          <p:nvPr/>
        </p:nvSpPr>
        <p:spPr bwMode="auto">
          <a:xfrm>
            <a:off x="1785938" y="928688"/>
            <a:ext cx="5000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ul. 17 Stycznia 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06-400 Ciechanów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tel.: 23 672 52 16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sekretariat@pcpr-ciechanow.pl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www.pcpr-ciechanow.pl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zawartości 10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494212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2.Opracowanie , wdrożenie procedur kwalifikowania i szkolenia kandydatów do pełnienia funkcji Rodziny Zastępczej oraz powołanie Zespołu kwalifikującego kandydatów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pl-PL" altLang="pl-PL" smtClean="0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I etap kwalifikacji 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smtClean="0"/>
              <a:t>– szczegółowa analiza sytuacji osobistej, rodzinnej, zdrowotnej, majątkowej na podstawie kwestionariusza ankiety oraz przedłożonych dokumentów,</a:t>
            </a:r>
          </a:p>
          <a:p>
            <a:pPr algn="ctr" eaLnBrk="1" hangingPunct="1">
              <a:buFontTx/>
              <a:buChar char="-"/>
            </a:pPr>
            <a:r>
              <a:rPr lang="pl-PL" altLang="pl-PL" smtClean="0"/>
              <a:t>opinia właściwego ośrodka pomocy społecznej,</a:t>
            </a:r>
          </a:p>
          <a:p>
            <a:pPr algn="ctr" eaLnBrk="1" hangingPunct="1">
              <a:buFontTx/>
              <a:buChar char="-"/>
            </a:pPr>
            <a:endParaRPr lang="pl-PL" altLang="pl-PL" smtClean="0"/>
          </a:p>
          <a:p>
            <a:pPr algn="ctr" eaLnBrk="1" hangingPunct="1">
              <a:buFontTx/>
              <a:buChar char="-"/>
            </a:pPr>
            <a:endParaRPr lang="pl-PL" altLang="pl-PL" smtClean="0"/>
          </a:p>
        </p:txBody>
      </p:sp>
      <p:pic>
        <p:nvPicPr>
          <p:cNvPr id="10243" name="Picture 4" descr="D:\Documents and Settings\Pcpr\Moje dokumenty\Moje obrazy\pc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pole tekstowe 5"/>
          <p:cNvSpPr txBox="1">
            <a:spLocks noChangeArrowheads="1"/>
          </p:cNvSpPr>
          <p:nvPr/>
        </p:nvSpPr>
        <p:spPr bwMode="auto">
          <a:xfrm>
            <a:off x="1785938" y="928688"/>
            <a:ext cx="5000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ul. 17 Stycznia 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06-400 Ciechanów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tel.: 23 672 52 16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sekretariat@pcpr-ciechanow.pl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www.pcpr-ciechanow.pl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zawartości 10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494212"/>
          </a:xfrm>
        </p:spPr>
        <p:txBody>
          <a:bodyPr/>
          <a:lstStyle/>
          <a:p>
            <a:pPr algn="ctr" eaLnBrk="1" hangingPunct="1">
              <a:buFontTx/>
              <a:buChar char="-"/>
            </a:pPr>
            <a:r>
              <a:rPr lang="pl-PL" altLang="pl-PL" smtClean="0"/>
              <a:t>pogłębiona diagnoza psychologiczno – pedagogiczna, przeprowadzona przez pedagoga i psychologa z wykorzystaniem narzędzi: kwestionariuszy, analizy dokumentów, rozmowy kierowanej i obserwacji</a:t>
            </a:r>
          </a:p>
          <a:p>
            <a:pPr algn="ctr" eaLnBrk="1" hangingPunct="1">
              <a:buFontTx/>
              <a:buChar char="-"/>
            </a:pPr>
            <a:r>
              <a:rPr lang="pl-PL" altLang="pl-PL" smtClean="0"/>
              <a:t>- omówienie wyników diagnozy psychologiczno – pedagogicznej oraz zebranych dokumentów na posiedzeniu Zespołu kwalifikacyjnego i podjęcie decyzji o skierowaniu na szkolenie bądź odmowie</a:t>
            </a:r>
          </a:p>
        </p:txBody>
      </p:sp>
      <p:pic>
        <p:nvPicPr>
          <p:cNvPr id="11267" name="Picture 4" descr="D:\Documents and Settings\Pcpr\Moje dokumenty\Moje obrazy\pc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pole tekstowe 5"/>
          <p:cNvSpPr txBox="1">
            <a:spLocks noChangeArrowheads="1"/>
          </p:cNvSpPr>
          <p:nvPr/>
        </p:nvSpPr>
        <p:spPr bwMode="auto">
          <a:xfrm>
            <a:off x="1785938" y="928688"/>
            <a:ext cx="5000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ul. 17 Stycznia 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06-400 Ciechanów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tel.: 23 672 52 16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sekretariat@pcpr-ciechanow.pl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www.pcpr-ciechanow.pl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10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494212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smtClean="0"/>
              <a:t>- spotkanie z kandydatami i szczegółowe poinformowanie ich o wynikach diagnozy oraz podjętej decyzji wraz z uzasadnieniem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pl-PL" altLang="pl-PL" smtClean="0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II etap – szkolenie teoretyczne i praktyczne prowadzone przez 2 pracowników Centrum (psychologa i pedagoga), posiadających uprawnienia do szkolenia według programu „Rodzina Plus”, a wcześniej „Szansa w Rodzinie” zatwierdzonego przez MRP i PS</a:t>
            </a:r>
          </a:p>
        </p:txBody>
      </p:sp>
      <p:pic>
        <p:nvPicPr>
          <p:cNvPr id="12291" name="Picture 4" descr="D:\Documents and Settings\Pcpr\Moje dokumenty\Moje obrazy\pc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pole tekstowe 5"/>
          <p:cNvSpPr txBox="1">
            <a:spLocks noChangeArrowheads="1"/>
          </p:cNvSpPr>
          <p:nvPr/>
        </p:nvSpPr>
        <p:spPr bwMode="auto">
          <a:xfrm>
            <a:off x="1785938" y="928688"/>
            <a:ext cx="5000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ul. 17 Stycznia 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06-400 Ciechanów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tel.: 23 672 52 16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sekretariat@pcpr-ciechanow.pl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www.pcpr-ciechanow.pl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zawartości 10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494212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III etap – praktyka w wymiarze 10 godzin w zawodowych rodzinach zastępczych na terenie powiatu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pl-PL" altLang="pl-PL" b="1" smtClean="0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3. Kolejne posiedzenie Zespołu kwalifikacyjnego, analizującego ponownie wszystkie aspekty i podjęcie ostatecznej decyzji o zakwalifikowaniu kandydatów do pełnienia funkcji Rodziny Zastępczej, bądź odmowie,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- Wniosek kandydatów o wydanie zaświadczenia kwalifikacyjnego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pl-PL" altLang="pl-PL" b="1" smtClean="0"/>
          </a:p>
        </p:txBody>
      </p:sp>
      <p:pic>
        <p:nvPicPr>
          <p:cNvPr id="13315" name="Picture 4" descr="D:\Documents and Settings\Pcpr\Moje dokumenty\Moje obrazy\pc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pole tekstowe 5"/>
          <p:cNvSpPr txBox="1">
            <a:spLocks noChangeArrowheads="1"/>
          </p:cNvSpPr>
          <p:nvPr/>
        </p:nvSpPr>
        <p:spPr bwMode="auto">
          <a:xfrm>
            <a:off x="1785938" y="928688"/>
            <a:ext cx="5000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ul. 17 Stycznia 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06-400 Ciechanów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tel.: 23 672 52 16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sekretariat@pcpr-ciechanow.pl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www.pcpr-ciechanow.pl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10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494212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i="1" smtClean="0"/>
              <a:t>Działania wspierające i pomocowe dla kandydatów i funkcjonujących Rodzin Zastępczych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- udział w comiesięcznych spotkaniach grupy wsparcia z udziałem terapeuty rodzinnego,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- wsparcie psychologiczne, terapeutyczne i prawne w ramach Punktu Konsultacji Specjalistycznej,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- możliwość zrzeszenia się w Ciechanowskim Stowarzyszeniu Rodzin Zastępczych „Rodzina”,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pl-PL" altLang="pl-PL" b="1" smtClean="0"/>
              <a:t>- wsparcie 4 koordynatorów rodzinnej pieczy zastępczej (średnio po 16 rodzin)</a:t>
            </a:r>
          </a:p>
        </p:txBody>
      </p:sp>
      <p:pic>
        <p:nvPicPr>
          <p:cNvPr id="14339" name="Picture 4" descr="D:\Documents and Settings\Pcpr\Moje dokumenty\Moje obrazy\pc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pole tekstowe 5"/>
          <p:cNvSpPr txBox="1">
            <a:spLocks noChangeArrowheads="1"/>
          </p:cNvSpPr>
          <p:nvPr/>
        </p:nvSpPr>
        <p:spPr bwMode="auto">
          <a:xfrm>
            <a:off x="1785938" y="928688"/>
            <a:ext cx="5000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ul. 17 Stycznia 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06-400 Ciechanów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tel.: 23 672 52 16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sekretariat@pcpr-ciechanow.pl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www.pcpr-ciechanow.pl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10"/>
          <p:cNvSpPr>
            <a:spLocks noGrp="1"/>
          </p:cNvSpPr>
          <p:nvPr>
            <p:ph idx="1"/>
          </p:nvPr>
        </p:nvSpPr>
        <p:spPr>
          <a:xfrm>
            <a:off x="0" y="1928813"/>
            <a:ext cx="9144000" cy="4494212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endParaRPr lang="pl-PL" altLang="pl-PL" b="1" smtClean="0"/>
          </a:p>
        </p:txBody>
      </p:sp>
      <p:pic>
        <p:nvPicPr>
          <p:cNvPr id="15363" name="Picture 4" descr="D:\Documents and Settings\Pcpr\Moje dokumenty\Moje obrazy\pc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pole tekstowe 5"/>
          <p:cNvSpPr txBox="1">
            <a:spLocks noChangeArrowheads="1"/>
          </p:cNvSpPr>
          <p:nvPr/>
        </p:nvSpPr>
        <p:spPr bwMode="auto">
          <a:xfrm>
            <a:off x="1785938" y="928688"/>
            <a:ext cx="5000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ul. 17 Stycznia 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06-400 Ciechanów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tel.: 23 672 52 16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sekretariat@pcpr-ciechanow.pl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www.pcpr-ciechanow.pl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1179</TotalTime>
  <Words>464</Words>
  <Application>Microsoft Office PowerPoint</Application>
  <PresentationFormat>Pokaz na ekranie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6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Hol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pcpr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pcpr</dc:creator>
  <cp:lastModifiedBy>Agnieszka Woźniak-Markowska</cp:lastModifiedBy>
  <cp:revision>194</cp:revision>
  <dcterms:created xsi:type="dcterms:W3CDTF">2010-12-15T08:01:42Z</dcterms:created>
  <dcterms:modified xsi:type="dcterms:W3CDTF">2018-06-22T07:30:16Z</dcterms:modified>
</cp:coreProperties>
</file>