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0AC13-9234-4221-B192-6E0ED5157D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EF0671F-A5EF-4CD2-BDE8-A2E4D6512BB6}">
      <dgm:prSet phldrT="[Tekst]"/>
      <dgm:spPr/>
      <dgm:t>
        <a:bodyPr/>
        <a:lstStyle/>
        <a:p>
          <a:r>
            <a:rPr lang="pl-PL" dirty="0" smtClean="0"/>
            <a:t>2010 rok</a:t>
          </a:r>
          <a:endParaRPr lang="pl-PL" dirty="0"/>
        </a:p>
      </dgm:t>
    </dgm:pt>
    <dgm:pt modelId="{DCD25E9D-6543-4AAE-B264-7C0C4CBBD442}" type="parTrans" cxnId="{29EDEB5B-3FA9-47C2-883B-4A56C23FC08E}">
      <dgm:prSet/>
      <dgm:spPr/>
      <dgm:t>
        <a:bodyPr/>
        <a:lstStyle/>
        <a:p>
          <a:endParaRPr lang="pl-PL"/>
        </a:p>
      </dgm:t>
    </dgm:pt>
    <dgm:pt modelId="{CAFADEBD-E626-4DFD-A378-0830E866BE04}" type="sibTrans" cxnId="{29EDEB5B-3FA9-47C2-883B-4A56C23FC08E}">
      <dgm:prSet/>
      <dgm:spPr/>
      <dgm:t>
        <a:bodyPr/>
        <a:lstStyle/>
        <a:p>
          <a:endParaRPr lang="pl-PL"/>
        </a:p>
      </dgm:t>
    </dgm:pt>
    <dgm:pt modelId="{782D31D3-5D68-4116-9503-44D594D53269}">
      <dgm:prSet phldrT="[Tekst]"/>
      <dgm:spPr/>
      <dgm:t>
        <a:bodyPr/>
        <a:lstStyle/>
        <a:p>
          <a:r>
            <a:rPr lang="pl-PL" dirty="0" smtClean="0"/>
            <a:t>krzewy na rondo</a:t>
          </a:r>
          <a:endParaRPr lang="pl-PL" dirty="0"/>
        </a:p>
      </dgm:t>
    </dgm:pt>
    <dgm:pt modelId="{073E7504-F92D-4C58-9F98-59D411EEBB23}" type="parTrans" cxnId="{41C0A40E-560B-4E30-BD82-F63D37D8B84C}">
      <dgm:prSet/>
      <dgm:spPr/>
      <dgm:t>
        <a:bodyPr/>
        <a:lstStyle/>
        <a:p>
          <a:endParaRPr lang="pl-PL"/>
        </a:p>
      </dgm:t>
    </dgm:pt>
    <dgm:pt modelId="{2A1BF4D9-5F89-4D49-A679-DD8F40EF2FAE}" type="sibTrans" cxnId="{41C0A40E-560B-4E30-BD82-F63D37D8B84C}">
      <dgm:prSet/>
      <dgm:spPr/>
      <dgm:t>
        <a:bodyPr/>
        <a:lstStyle/>
        <a:p>
          <a:endParaRPr lang="pl-PL"/>
        </a:p>
      </dgm:t>
    </dgm:pt>
    <dgm:pt modelId="{1224C532-0A86-40DC-943B-097CC4A0E436}">
      <dgm:prSet phldrT="[Tekst]"/>
      <dgm:spPr/>
      <dgm:t>
        <a:bodyPr/>
        <a:lstStyle/>
        <a:p>
          <a:r>
            <a:rPr lang="pl-PL" dirty="0" smtClean="0"/>
            <a:t>budowa placu zabaw</a:t>
          </a:r>
          <a:endParaRPr lang="pl-PL" dirty="0"/>
        </a:p>
      </dgm:t>
    </dgm:pt>
    <dgm:pt modelId="{55BD50B4-A970-4590-9971-3EAB3BD2C572}" type="parTrans" cxnId="{AC8436BB-A857-4754-BBA6-EF978E5299A9}">
      <dgm:prSet/>
      <dgm:spPr/>
      <dgm:t>
        <a:bodyPr/>
        <a:lstStyle/>
        <a:p>
          <a:endParaRPr lang="pl-PL"/>
        </a:p>
      </dgm:t>
    </dgm:pt>
    <dgm:pt modelId="{A5A40063-6398-4AA2-AB84-DF711DB70C71}" type="sibTrans" cxnId="{AC8436BB-A857-4754-BBA6-EF978E5299A9}">
      <dgm:prSet/>
      <dgm:spPr/>
      <dgm:t>
        <a:bodyPr/>
        <a:lstStyle/>
        <a:p>
          <a:endParaRPr lang="pl-PL"/>
        </a:p>
      </dgm:t>
    </dgm:pt>
    <dgm:pt modelId="{CC151B88-5FAD-4A6F-B4C9-ABE4A6202D52}">
      <dgm:prSet phldrT="[Tekst]"/>
      <dgm:spPr/>
      <dgm:t>
        <a:bodyPr/>
        <a:lstStyle/>
        <a:p>
          <a:r>
            <a:rPr lang="pl-PL" dirty="0" smtClean="0"/>
            <a:t>2011</a:t>
          </a:r>
          <a:endParaRPr lang="pl-PL" dirty="0"/>
        </a:p>
      </dgm:t>
    </dgm:pt>
    <dgm:pt modelId="{86C7FF4D-C8DC-4CAD-9DBB-B7AD542FA20D}" type="parTrans" cxnId="{718C8465-731F-4A76-8D59-CCEFEAA65035}">
      <dgm:prSet/>
      <dgm:spPr/>
      <dgm:t>
        <a:bodyPr/>
        <a:lstStyle/>
        <a:p>
          <a:endParaRPr lang="pl-PL"/>
        </a:p>
      </dgm:t>
    </dgm:pt>
    <dgm:pt modelId="{E77D60DE-8B85-4B5C-A8B8-89C17464F46A}" type="sibTrans" cxnId="{718C8465-731F-4A76-8D59-CCEFEAA65035}">
      <dgm:prSet/>
      <dgm:spPr/>
      <dgm:t>
        <a:bodyPr/>
        <a:lstStyle/>
        <a:p>
          <a:endParaRPr lang="pl-PL"/>
        </a:p>
      </dgm:t>
    </dgm:pt>
    <dgm:pt modelId="{4DA9BFEC-154E-44D3-A183-E1BE7F81739B}">
      <dgm:prSet phldrT="[Tekst]"/>
      <dgm:spPr/>
      <dgm:t>
        <a:bodyPr/>
        <a:lstStyle/>
        <a:p>
          <a:r>
            <a:rPr lang="pl-PL" dirty="0" smtClean="0"/>
            <a:t>doposażenie świetlicy (stoły)</a:t>
          </a:r>
          <a:endParaRPr lang="pl-PL" dirty="0"/>
        </a:p>
      </dgm:t>
    </dgm:pt>
    <dgm:pt modelId="{9FAF1CCD-ACB9-49E7-9C47-AB4529ED1214}" type="parTrans" cxnId="{9200515C-5637-480E-A2D1-706AA1B3D841}">
      <dgm:prSet/>
      <dgm:spPr/>
      <dgm:t>
        <a:bodyPr/>
        <a:lstStyle/>
        <a:p>
          <a:endParaRPr lang="pl-PL"/>
        </a:p>
      </dgm:t>
    </dgm:pt>
    <dgm:pt modelId="{E2391CD8-8592-4D68-B77D-682DBC404391}" type="sibTrans" cxnId="{9200515C-5637-480E-A2D1-706AA1B3D841}">
      <dgm:prSet/>
      <dgm:spPr/>
      <dgm:t>
        <a:bodyPr/>
        <a:lstStyle/>
        <a:p>
          <a:endParaRPr lang="pl-PL"/>
        </a:p>
      </dgm:t>
    </dgm:pt>
    <dgm:pt modelId="{6FC53303-4773-4AC8-B237-E5EC154F4F53}">
      <dgm:prSet phldrT="[Tekst]"/>
      <dgm:spPr/>
      <dgm:t>
        <a:bodyPr/>
        <a:lstStyle/>
        <a:p>
          <a:r>
            <a:rPr lang="pl-PL" dirty="0" smtClean="0"/>
            <a:t>remont świetlicy	</a:t>
          </a:r>
          <a:endParaRPr lang="pl-PL" dirty="0"/>
        </a:p>
      </dgm:t>
    </dgm:pt>
    <dgm:pt modelId="{E773F610-2DE2-4D5A-98B1-3680E0111EBD}" type="parTrans" cxnId="{2DBBEDEF-2248-44EE-B19C-5597FA8BF5AC}">
      <dgm:prSet/>
      <dgm:spPr/>
      <dgm:t>
        <a:bodyPr/>
        <a:lstStyle/>
        <a:p>
          <a:endParaRPr lang="pl-PL"/>
        </a:p>
      </dgm:t>
    </dgm:pt>
    <dgm:pt modelId="{20A2FA03-7A7C-4CB0-94E2-485CBE12F18B}" type="sibTrans" cxnId="{2DBBEDEF-2248-44EE-B19C-5597FA8BF5AC}">
      <dgm:prSet/>
      <dgm:spPr/>
      <dgm:t>
        <a:bodyPr/>
        <a:lstStyle/>
        <a:p>
          <a:endParaRPr lang="pl-PL"/>
        </a:p>
      </dgm:t>
    </dgm:pt>
    <dgm:pt modelId="{B341BA69-1711-4032-B6D4-25D3442B55FE}">
      <dgm:prSet phldrT="[Tekst]"/>
      <dgm:spPr/>
      <dgm:t>
        <a:bodyPr/>
        <a:lstStyle/>
        <a:p>
          <a:r>
            <a:rPr lang="pl-PL" dirty="0" smtClean="0"/>
            <a:t>2012</a:t>
          </a:r>
          <a:endParaRPr lang="pl-PL" dirty="0"/>
        </a:p>
      </dgm:t>
    </dgm:pt>
    <dgm:pt modelId="{B40E74EA-E9AC-46FF-9BB4-2F2CAA9FF894}" type="parTrans" cxnId="{92958087-07E2-4838-AA11-408970CB47F7}">
      <dgm:prSet/>
      <dgm:spPr/>
      <dgm:t>
        <a:bodyPr/>
        <a:lstStyle/>
        <a:p>
          <a:endParaRPr lang="pl-PL"/>
        </a:p>
      </dgm:t>
    </dgm:pt>
    <dgm:pt modelId="{DED8EB0E-9520-427E-B856-693019A87482}" type="sibTrans" cxnId="{92958087-07E2-4838-AA11-408970CB47F7}">
      <dgm:prSet/>
      <dgm:spPr/>
      <dgm:t>
        <a:bodyPr/>
        <a:lstStyle/>
        <a:p>
          <a:endParaRPr lang="pl-PL"/>
        </a:p>
      </dgm:t>
    </dgm:pt>
    <dgm:pt modelId="{E60F65E2-6828-4D90-836F-8EFD01DE8B02}">
      <dgm:prSet phldrT="[Tekst]"/>
      <dgm:spPr/>
      <dgm:t>
        <a:bodyPr/>
        <a:lstStyle/>
        <a:p>
          <a:r>
            <a:rPr lang="pl-PL" dirty="0" smtClean="0"/>
            <a:t>doposażenie świetlicy (stoły, kuchnia, art. gosp. dom.)</a:t>
          </a:r>
          <a:endParaRPr lang="pl-PL" dirty="0"/>
        </a:p>
      </dgm:t>
    </dgm:pt>
    <dgm:pt modelId="{16135F56-8FA1-4943-A682-0A1F60D2F2D9}" type="parTrans" cxnId="{0134A559-9EBB-4681-AA04-CDC3F0C06506}">
      <dgm:prSet/>
      <dgm:spPr/>
      <dgm:t>
        <a:bodyPr/>
        <a:lstStyle/>
        <a:p>
          <a:endParaRPr lang="pl-PL"/>
        </a:p>
      </dgm:t>
    </dgm:pt>
    <dgm:pt modelId="{15AA8041-48A4-4B85-A2D8-961430BE4E17}" type="sibTrans" cxnId="{0134A559-9EBB-4681-AA04-CDC3F0C06506}">
      <dgm:prSet/>
      <dgm:spPr/>
      <dgm:t>
        <a:bodyPr/>
        <a:lstStyle/>
        <a:p>
          <a:endParaRPr lang="pl-PL"/>
        </a:p>
      </dgm:t>
    </dgm:pt>
    <dgm:pt modelId="{96C9480A-3727-4AFD-8041-F977608C7B4F}">
      <dgm:prSet phldrT="[Tekst]"/>
      <dgm:spPr/>
      <dgm:t>
        <a:bodyPr/>
        <a:lstStyle/>
        <a:p>
          <a:r>
            <a:rPr lang="pl-PL" dirty="0" smtClean="0"/>
            <a:t>remont podłogi </a:t>
          </a:r>
          <a:br>
            <a:rPr lang="pl-PL" dirty="0" smtClean="0"/>
          </a:br>
          <a:r>
            <a:rPr lang="pl-PL" dirty="0" smtClean="0"/>
            <a:t>w świetlicy 	</a:t>
          </a:r>
          <a:endParaRPr lang="pl-PL" dirty="0"/>
        </a:p>
      </dgm:t>
    </dgm:pt>
    <dgm:pt modelId="{FD8884E0-878F-4719-A322-B581EB4870C4}" type="parTrans" cxnId="{AC93F028-208B-4212-871D-082B3D8AC39B}">
      <dgm:prSet/>
      <dgm:spPr/>
      <dgm:t>
        <a:bodyPr/>
        <a:lstStyle/>
        <a:p>
          <a:endParaRPr lang="pl-PL"/>
        </a:p>
      </dgm:t>
    </dgm:pt>
    <dgm:pt modelId="{8FD47FF2-B8DF-4FDA-B4AE-F7E3C316676A}" type="sibTrans" cxnId="{AC93F028-208B-4212-871D-082B3D8AC39B}">
      <dgm:prSet/>
      <dgm:spPr/>
      <dgm:t>
        <a:bodyPr/>
        <a:lstStyle/>
        <a:p>
          <a:endParaRPr lang="pl-PL"/>
        </a:p>
      </dgm:t>
    </dgm:pt>
    <dgm:pt modelId="{13B03AE8-AD25-4121-AA8E-984D4FF4177F}">
      <dgm:prSet phldrT="[Tekst]"/>
      <dgm:spPr/>
      <dgm:t>
        <a:bodyPr/>
        <a:lstStyle/>
        <a:p>
          <a:r>
            <a:rPr lang="pl-PL" smtClean="0"/>
            <a:t>remont świetlicy	</a:t>
          </a:r>
          <a:endParaRPr lang="pl-PL" dirty="0"/>
        </a:p>
      </dgm:t>
    </dgm:pt>
    <dgm:pt modelId="{D4089BFF-B305-4C95-A566-FA0AB16BC27E}" type="parTrans" cxnId="{FEEEFC8E-6C2D-44CF-9A3E-0CDD99237A59}">
      <dgm:prSet/>
      <dgm:spPr/>
      <dgm:t>
        <a:bodyPr/>
        <a:lstStyle/>
        <a:p>
          <a:endParaRPr lang="pl-PL"/>
        </a:p>
      </dgm:t>
    </dgm:pt>
    <dgm:pt modelId="{95C9A5F5-A529-446F-B9C6-52AE99D63E69}" type="sibTrans" cxnId="{FEEEFC8E-6C2D-44CF-9A3E-0CDD99237A59}">
      <dgm:prSet/>
      <dgm:spPr/>
      <dgm:t>
        <a:bodyPr/>
        <a:lstStyle/>
        <a:p>
          <a:endParaRPr lang="pl-PL"/>
        </a:p>
      </dgm:t>
    </dgm:pt>
    <dgm:pt modelId="{8DF10A10-996F-4252-89A7-C48E009BB6F0}">
      <dgm:prSet phldrT="[Tekst]"/>
      <dgm:spPr/>
      <dgm:t>
        <a:bodyPr/>
        <a:lstStyle/>
        <a:p>
          <a:r>
            <a:rPr lang="pl-PL" dirty="0" smtClean="0"/>
            <a:t>2013</a:t>
          </a:r>
          <a:endParaRPr lang="pl-PL" dirty="0"/>
        </a:p>
      </dgm:t>
    </dgm:pt>
    <dgm:pt modelId="{7A287C6A-3D85-4B6A-AE77-77A1FCE68695}" type="parTrans" cxnId="{0860C0B6-B5FA-423F-8F44-01FD7E20DEF7}">
      <dgm:prSet/>
      <dgm:spPr/>
      <dgm:t>
        <a:bodyPr/>
        <a:lstStyle/>
        <a:p>
          <a:endParaRPr lang="pl-PL"/>
        </a:p>
      </dgm:t>
    </dgm:pt>
    <dgm:pt modelId="{803ECD9A-1157-485D-81B7-00C5C0639939}" type="sibTrans" cxnId="{0860C0B6-B5FA-423F-8F44-01FD7E20DEF7}">
      <dgm:prSet/>
      <dgm:spPr/>
      <dgm:t>
        <a:bodyPr/>
        <a:lstStyle/>
        <a:p>
          <a:endParaRPr lang="pl-PL"/>
        </a:p>
      </dgm:t>
    </dgm:pt>
    <dgm:pt modelId="{A9CDF2C0-749A-4012-8162-E685FE9D07C5}">
      <dgm:prSet phldrT="[Tekst]"/>
      <dgm:spPr/>
      <dgm:t>
        <a:bodyPr/>
        <a:lstStyle/>
        <a:p>
          <a:r>
            <a:rPr lang="pl-PL" dirty="0" smtClean="0"/>
            <a:t>remont świetlicy, naprawa ogrodzenia	</a:t>
          </a:r>
          <a:endParaRPr lang="pl-PL" dirty="0"/>
        </a:p>
      </dgm:t>
    </dgm:pt>
    <dgm:pt modelId="{40821993-7850-4BA4-9006-FE3C0D3B6CA4}" type="parTrans" cxnId="{B2C50AD0-7B1F-4A45-B652-E08CCBFC496B}">
      <dgm:prSet/>
      <dgm:spPr/>
      <dgm:t>
        <a:bodyPr/>
        <a:lstStyle/>
        <a:p>
          <a:endParaRPr lang="pl-PL"/>
        </a:p>
      </dgm:t>
    </dgm:pt>
    <dgm:pt modelId="{4EB2B3A9-EEBC-415C-8F8D-7A84FF11C137}" type="sibTrans" cxnId="{B2C50AD0-7B1F-4A45-B652-E08CCBFC496B}">
      <dgm:prSet/>
      <dgm:spPr/>
      <dgm:t>
        <a:bodyPr/>
        <a:lstStyle/>
        <a:p>
          <a:endParaRPr lang="pl-PL"/>
        </a:p>
      </dgm:t>
    </dgm:pt>
    <dgm:pt modelId="{96A53184-CAE6-425D-8B3C-6A488672CC24}">
      <dgm:prSet phldrT="[Tekst]"/>
      <dgm:spPr/>
      <dgm:t>
        <a:bodyPr/>
        <a:lstStyle/>
        <a:p>
          <a:r>
            <a:rPr lang="pl-PL" smtClean="0"/>
            <a:t>modernizacja otoczenia świetlicy	</a:t>
          </a:r>
          <a:endParaRPr lang="pl-PL" dirty="0"/>
        </a:p>
      </dgm:t>
    </dgm:pt>
    <dgm:pt modelId="{AAD03787-ED87-4180-AAFC-82BF625A777F}" type="parTrans" cxnId="{2005600C-3CC5-4A64-BAEE-A2DA9FF2A537}">
      <dgm:prSet/>
      <dgm:spPr/>
      <dgm:t>
        <a:bodyPr/>
        <a:lstStyle/>
        <a:p>
          <a:endParaRPr lang="pl-PL"/>
        </a:p>
      </dgm:t>
    </dgm:pt>
    <dgm:pt modelId="{F02A7F7D-6391-4BAC-866F-AFC97091B4B6}" type="sibTrans" cxnId="{2005600C-3CC5-4A64-BAEE-A2DA9FF2A537}">
      <dgm:prSet/>
      <dgm:spPr/>
      <dgm:t>
        <a:bodyPr/>
        <a:lstStyle/>
        <a:p>
          <a:endParaRPr lang="pl-PL"/>
        </a:p>
      </dgm:t>
    </dgm:pt>
    <dgm:pt modelId="{1F3D3C74-5C57-4390-8CFF-B9EADF646DD7}">
      <dgm:prSet phldrT="[Tekst]"/>
      <dgm:spPr/>
      <dgm:t>
        <a:bodyPr/>
        <a:lstStyle/>
        <a:p>
          <a:r>
            <a:rPr lang="pl-PL" smtClean="0"/>
            <a:t>wyposażenie świetlicy (szafa chłodnicza)	</a:t>
          </a:r>
          <a:endParaRPr lang="pl-PL" dirty="0"/>
        </a:p>
      </dgm:t>
    </dgm:pt>
    <dgm:pt modelId="{7435954A-2BB2-4243-AF0D-B7071AC1D85F}" type="parTrans" cxnId="{48A218F3-9F85-494F-9B7A-5E3D1F426F24}">
      <dgm:prSet/>
      <dgm:spPr/>
      <dgm:t>
        <a:bodyPr/>
        <a:lstStyle/>
        <a:p>
          <a:endParaRPr lang="pl-PL"/>
        </a:p>
      </dgm:t>
    </dgm:pt>
    <dgm:pt modelId="{EBC8481A-057F-41A8-837C-49A59008BBBF}" type="sibTrans" cxnId="{48A218F3-9F85-494F-9B7A-5E3D1F426F24}">
      <dgm:prSet/>
      <dgm:spPr/>
      <dgm:t>
        <a:bodyPr/>
        <a:lstStyle/>
        <a:p>
          <a:endParaRPr lang="pl-PL"/>
        </a:p>
      </dgm:t>
    </dgm:pt>
    <dgm:pt modelId="{1DCB7A9D-20E7-43D3-83E0-DDF65B5E98FA}" type="pres">
      <dgm:prSet presAssocID="{8D90AC13-9234-4221-B192-6E0ED5157D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145B5F4-F7AE-4DC4-AB5F-25CBC1195CC9}" type="pres">
      <dgm:prSet presAssocID="{8EF0671F-A5EF-4CD2-BDE8-A2E4D6512BB6}" presName="composite" presStyleCnt="0"/>
      <dgm:spPr/>
    </dgm:pt>
    <dgm:pt modelId="{206F9CD0-5F70-4140-83D1-39D3CC5422FA}" type="pres">
      <dgm:prSet presAssocID="{8EF0671F-A5EF-4CD2-BDE8-A2E4D6512BB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5E1279-2C83-4958-9990-A5785D505F23}" type="pres">
      <dgm:prSet presAssocID="{8EF0671F-A5EF-4CD2-BDE8-A2E4D6512BB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235184-74EE-4B8C-AEBA-291AD783427D}" type="pres">
      <dgm:prSet presAssocID="{CAFADEBD-E626-4DFD-A378-0830E866BE04}" presName="space" presStyleCnt="0"/>
      <dgm:spPr/>
    </dgm:pt>
    <dgm:pt modelId="{BD9F0D10-7E6B-4056-8A9D-A21E54860134}" type="pres">
      <dgm:prSet presAssocID="{CC151B88-5FAD-4A6F-B4C9-ABE4A6202D52}" presName="composite" presStyleCnt="0"/>
      <dgm:spPr/>
    </dgm:pt>
    <dgm:pt modelId="{EC62832C-869E-4BCC-9E23-7AF0E0F93040}" type="pres">
      <dgm:prSet presAssocID="{CC151B88-5FAD-4A6F-B4C9-ABE4A6202D5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E44860-BD35-4707-88B1-DE880FEA375F}" type="pres">
      <dgm:prSet presAssocID="{CC151B88-5FAD-4A6F-B4C9-ABE4A6202D5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60030B-3478-47CE-A80F-5BEE8EEABBD6}" type="pres">
      <dgm:prSet presAssocID="{E77D60DE-8B85-4B5C-A8B8-89C17464F46A}" presName="space" presStyleCnt="0"/>
      <dgm:spPr/>
    </dgm:pt>
    <dgm:pt modelId="{4A53CC59-CA24-4036-AFEA-0F9860C7AA4F}" type="pres">
      <dgm:prSet presAssocID="{B341BA69-1711-4032-B6D4-25D3442B55FE}" presName="composite" presStyleCnt="0"/>
      <dgm:spPr/>
    </dgm:pt>
    <dgm:pt modelId="{3702B20F-F957-4612-893D-783A4FEC1A8C}" type="pres">
      <dgm:prSet presAssocID="{B341BA69-1711-4032-B6D4-25D3442B55F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C5A750-308E-496B-B5D7-0196B174BEAE}" type="pres">
      <dgm:prSet presAssocID="{B341BA69-1711-4032-B6D4-25D3442B55F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8231E3-73EA-4502-9186-5AB87BFAFF06}" type="pres">
      <dgm:prSet presAssocID="{DED8EB0E-9520-427E-B856-693019A87482}" presName="space" presStyleCnt="0"/>
      <dgm:spPr/>
    </dgm:pt>
    <dgm:pt modelId="{37F88457-167F-4F05-810B-04ED09642CC4}" type="pres">
      <dgm:prSet presAssocID="{8DF10A10-996F-4252-89A7-C48E009BB6F0}" presName="composite" presStyleCnt="0"/>
      <dgm:spPr/>
    </dgm:pt>
    <dgm:pt modelId="{5D9CCD7B-349C-4A95-A53E-2C453F075FF6}" type="pres">
      <dgm:prSet presAssocID="{8DF10A10-996F-4252-89A7-C48E009BB6F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31A4F8-F3A6-43D5-8A53-E62147C41AD1}" type="pres">
      <dgm:prSet presAssocID="{8DF10A10-996F-4252-89A7-C48E009BB6F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9EDEB5B-3FA9-47C2-883B-4A56C23FC08E}" srcId="{8D90AC13-9234-4221-B192-6E0ED5157DBA}" destId="{8EF0671F-A5EF-4CD2-BDE8-A2E4D6512BB6}" srcOrd="0" destOrd="0" parTransId="{DCD25E9D-6543-4AAE-B264-7C0C4CBBD442}" sibTransId="{CAFADEBD-E626-4DFD-A378-0830E866BE04}"/>
    <dgm:cxn modelId="{3FB995BA-9B67-4EA9-A9B1-589027FA26FD}" type="presOf" srcId="{96C9480A-3727-4AFD-8041-F977608C7B4F}" destId="{EAC5A750-308E-496B-B5D7-0196B174BEAE}" srcOrd="0" destOrd="1" presId="urn:microsoft.com/office/officeart/2005/8/layout/hList1"/>
    <dgm:cxn modelId="{E20859E9-2A98-4CA1-91E0-E10986AB9BA1}" type="presOf" srcId="{E60F65E2-6828-4D90-836F-8EFD01DE8B02}" destId="{EAC5A750-308E-496B-B5D7-0196B174BEAE}" srcOrd="0" destOrd="0" presId="urn:microsoft.com/office/officeart/2005/8/layout/hList1"/>
    <dgm:cxn modelId="{FEEEFC8E-6C2D-44CF-9A3E-0CDD99237A59}" srcId="{8EF0671F-A5EF-4CD2-BDE8-A2E4D6512BB6}" destId="{13B03AE8-AD25-4121-AA8E-984D4FF4177F}" srcOrd="2" destOrd="0" parTransId="{D4089BFF-B305-4C95-A566-FA0AB16BC27E}" sibTransId="{95C9A5F5-A529-446F-B9C6-52AE99D63E69}"/>
    <dgm:cxn modelId="{0134A559-9EBB-4681-AA04-CDC3F0C06506}" srcId="{B341BA69-1711-4032-B6D4-25D3442B55FE}" destId="{E60F65E2-6828-4D90-836F-8EFD01DE8B02}" srcOrd="0" destOrd="0" parTransId="{16135F56-8FA1-4943-A682-0A1F60D2F2D9}" sibTransId="{15AA8041-48A4-4B85-A2D8-961430BE4E17}"/>
    <dgm:cxn modelId="{DBA403B8-665E-40FA-92D0-6D9C7E4C1DFF}" type="presOf" srcId="{1224C532-0A86-40DC-943B-097CC4A0E436}" destId="{315E1279-2C83-4958-9990-A5785D505F23}" srcOrd="0" destOrd="1" presId="urn:microsoft.com/office/officeart/2005/8/layout/hList1"/>
    <dgm:cxn modelId="{C185FF27-5961-4FA5-8E55-6CD5468BD21F}" type="presOf" srcId="{8DF10A10-996F-4252-89A7-C48E009BB6F0}" destId="{5D9CCD7B-349C-4A95-A53E-2C453F075FF6}" srcOrd="0" destOrd="0" presId="urn:microsoft.com/office/officeart/2005/8/layout/hList1"/>
    <dgm:cxn modelId="{70F7AB83-6BD0-45AB-9C43-CC07AA657C96}" type="presOf" srcId="{4DA9BFEC-154E-44D3-A183-E1BE7F81739B}" destId="{6DE44860-BD35-4707-88B1-DE880FEA375F}" srcOrd="0" destOrd="0" presId="urn:microsoft.com/office/officeart/2005/8/layout/hList1"/>
    <dgm:cxn modelId="{7B314BEF-2020-4CA5-84C3-9FDEF38AFCE5}" type="presOf" srcId="{B341BA69-1711-4032-B6D4-25D3442B55FE}" destId="{3702B20F-F957-4612-893D-783A4FEC1A8C}" srcOrd="0" destOrd="0" presId="urn:microsoft.com/office/officeart/2005/8/layout/hList1"/>
    <dgm:cxn modelId="{BD002F6C-2456-4D8D-A2FA-E34167C62001}" type="presOf" srcId="{CC151B88-5FAD-4A6F-B4C9-ABE4A6202D52}" destId="{EC62832C-869E-4BCC-9E23-7AF0E0F93040}" srcOrd="0" destOrd="0" presId="urn:microsoft.com/office/officeart/2005/8/layout/hList1"/>
    <dgm:cxn modelId="{AC8436BB-A857-4754-BBA6-EF978E5299A9}" srcId="{8EF0671F-A5EF-4CD2-BDE8-A2E4D6512BB6}" destId="{1224C532-0A86-40DC-943B-097CC4A0E436}" srcOrd="1" destOrd="0" parTransId="{55BD50B4-A970-4590-9971-3EAB3BD2C572}" sibTransId="{A5A40063-6398-4AA2-AB84-DF711DB70C71}"/>
    <dgm:cxn modelId="{9A654645-D27A-45BF-81D8-CF2B4418C62A}" type="presOf" srcId="{1F3D3C74-5C57-4390-8CFF-B9EADF646DD7}" destId="{6731A4F8-F3A6-43D5-8A53-E62147C41AD1}" srcOrd="0" destOrd="2" presId="urn:microsoft.com/office/officeart/2005/8/layout/hList1"/>
    <dgm:cxn modelId="{0860C0B6-B5FA-423F-8F44-01FD7E20DEF7}" srcId="{8D90AC13-9234-4221-B192-6E0ED5157DBA}" destId="{8DF10A10-996F-4252-89A7-C48E009BB6F0}" srcOrd="3" destOrd="0" parTransId="{7A287C6A-3D85-4B6A-AE77-77A1FCE68695}" sibTransId="{803ECD9A-1157-485D-81B7-00C5C0639939}"/>
    <dgm:cxn modelId="{0F321564-3FA5-4E79-BFFD-9BA3A896706E}" type="presOf" srcId="{6FC53303-4773-4AC8-B237-E5EC154F4F53}" destId="{6DE44860-BD35-4707-88B1-DE880FEA375F}" srcOrd="0" destOrd="1" presId="urn:microsoft.com/office/officeart/2005/8/layout/hList1"/>
    <dgm:cxn modelId="{2DBBEDEF-2248-44EE-B19C-5597FA8BF5AC}" srcId="{CC151B88-5FAD-4A6F-B4C9-ABE4A6202D52}" destId="{6FC53303-4773-4AC8-B237-E5EC154F4F53}" srcOrd="1" destOrd="0" parTransId="{E773F610-2DE2-4D5A-98B1-3680E0111EBD}" sibTransId="{20A2FA03-7A7C-4CB0-94E2-485CBE12F18B}"/>
    <dgm:cxn modelId="{718C8465-731F-4A76-8D59-CCEFEAA65035}" srcId="{8D90AC13-9234-4221-B192-6E0ED5157DBA}" destId="{CC151B88-5FAD-4A6F-B4C9-ABE4A6202D52}" srcOrd="1" destOrd="0" parTransId="{86C7FF4D-C8DC-4CAD-9DBB-B7AD542FA20D}" sibTransId="{E77D60DE-8B85-4B5C-A8B8-89C17464F46A}"/>
    <dgm:cxn modelId="{9200515C-5637-480E-A2D1-706AA1B3D841}" srcId="{CC151B88-5FAD-4A6F-B4C9-ABE4A6202D52}" destId="{4DA9BFEC-154E-44D3-A183-E1BE7F81739B}" srcOrd="0" destOrd="0" parTransId="{9FAF1CCD-ACB9-49E7-9C47-AB4529ED1214}" sibTransId="{E2391CD8-8592-4D68-B77D-682DBC404391}"/>
    <dgm:cxn modelId="{48A218F3-9F85-494F-9B7A-5E3D1F426F24}" srcId="{8DF10A10-996F-4252-89A7-C48E009BB6F0}" destId="{1F3D3C74-5C57-4390-8CFF-B9EADF646DD7}" srcOrd="2" destOrd="0" parTransId="{7435954A-2BB2-4243-AF0D-B7071AC1D85F}" sibTransId="{EBC8481A-057F-41A8-837C-49A59008BBBF}"/>
    <dgm:cxn modelId="{AC93F028-208B-4212-871D-082B3D8AC39B}" srcId="{B341BA69-1711-4032-B6D4-25D3442B55FE}" destId="{96C9480A-3727-4AFD-8041-F977608C7B4F}" srcOrd="1" destOrd="0" parTransId="{FD8884E0-878F-4719-A322-B581EB4870C4}" sibTransId="{8FD47FF2-B8DF-4FDA-B4AE-F7E3C316676A}"/>
    <dgm:cxn modelId="{2005600C-3CC5-4A64-BAEE-A2DA9FF2A537}" srcId="{8DF10A10-996F-4252-89A7-C48E009BB6F0}" destId="{96A53184-CAE6-425D-8B3C-6A488672CC24}" srcOrd="1" destOrd="0" parTransId="{AAD03787-ED87-4180-AAFC-82BF625A777F}" sibTransId="{F02A7F7D-6391-4BAC-866F-AFC97091B4B6}"/>
    <dgm:cxn modelId="{B5BC579B-23B4-4048-A9AA-9A501FB90C2D}" type="presOf" srcId="{13B03AE8-AD25-4121-AA8E-984D4FF4177F}" destId="{315E1279-2C83-4958-9990-A5785D505F23}" srcOrd="0" destOrd="2" presId="urn:microsoft.com/office/officeart/2005/8/layout/hList1"/>
    <dgm:cxn modelId="{B2C50AD0-7B1F-4A45-B652-E08CCBFC496B}" srcId="{8DF10A10-996F-4252-89A7-C48E009BB6F0}" destId="{A9CDF2C0-749A-4012-8162-E685FE9D07C5}" srcOrd="0" destOrd="0" parTransId="{40821993-7850-4BA4-9006-FE3C0D3B6CA4}" sibTransId="{4EB2B3A9-EEBC-415C-8F8D-7A84FF11C137}"/>
    <dgm:cxn modelId="{41C0A40E-560B-4E30-BD82-F63D37D8B84C}" srcId="{8EF0671F-A5EF-4CD2-BDE8-A2E4D6512BB6}" destId="{782D31D3-5D68-4116-9503-44D594D53269}" srcOrd="0" destOrd="0" parTransId="{073E7504-F92D-4C58-9F98-59D411EEBB23}" sibTransId="{2A1BF4D9-5F89-4D49-A679-DD8F40EF2FAE}"/>
    <dgm:cxn modelId="{B12D5D42-CCE8-486B-BD28-6719C3729F5F}" type="presOf" srcId="{96A53184-CAE6-425D-8B3C-6A488672CC24}" destId="{6731A4F8-F3A6-43D5-8A53-E62147C41AD1}" srcOrd="0" destOrd="1" presId="urn:microsoft.com/office/officeart/2005/8/layout/hList1"/>
    <dgm:cxn modelId="{F1E7EC58-DC40-445E-BC55-B34367E9E362}" type="presOf" srcId="{782D31D3-5D68-4116-9503-44D594D53269}" destId="{315E1279-2C83-4958-9990-A5785D505F23}" srcOrd="0" destOrd="0" presId="urn:microsoft.com/office/officeart/2005/8/layout/hList1"/>
    <dgm:cxn modelId="{5713E518-CE7F-421D-B03C-50A9982262E7}" type="presOf" srcId="{8D90AC13-9234-4221-B192-6E0ED5157DBA}" destId="{1DCB7A9D-20E7-43D3-83E0-DDF65B5E98FA}" srcOrd="0" destOrd="0" presId="urn:microsoft.com/office/officeart/2005/8/layout/hList1"/>
    <dgm:cxn modelId="{D3F1B462-7072-4C5A-A48C-E66C738E9D15}" type="presOf" srcId="{A9CDF2C0-749A-4012-8162-E685FE9D07C5}" destId="{6731A4F8-F3A6-43D5-8A53-E62147C41AD1}" srcOrd="0" destOrd="0" presId="urn:microsoft.com/office/officeart/2005/8/layout/hList1"/>
    <dgm:cxn modelId="{D0E91494-1802-4CC5-B7E0-2B1E68E751C7}" type="presOf" srcId="{8EF0671F-A5EF-4CD2-BDE8-A2E4D6512BB6}" destId="{206F9CD0-5F70-4140-83D1-39D3CC5422FA}" srcOrd="0" destOrd="0" presId="urn:microsoft.com/office/officeart/2005/8/layout/hList1"/>
    <dgm:cxn modelId="{92958087-07E2-4838-AA11-408970CB47F7}" srcId="{8D90AC13-9234-4221-B192-6E0ED5157DBA}" destId="{B341BA69-1711-4032-B6D4-25D3442B55FE}" srcOrd="2" destOrd="0" parTransId="{B40E74EA-E9AC-46FF-9BB4-2F2CAA9FF894}" sibTransId="{DED8EB0E-9520-427E-B856-693019A87482}"/>
    <dgm:cxn modelId="{CC419FE1-3893-4601-ABBC-1226ABA285D9}" type="presParOf" srcId="{1DCB7A9D-20E7-43D3-83E0-DDF65B5E98FA}" destId="{7145B5F4-F7AE-4DC4-AB5F-25CBC1195CC9}" srcOrd="0" destOrd="0" presId="urn:microsoft.com/office/officeart/2005/8/layout/hList1"/>
    <dgm:cxn modelId="{6A02CC9B-04B3-47C8-B66F-3B135D60A52C}" type="presParOf" srcId="{7145B5F4-F7AE-4DC4-AB5F-25CBC1195CC9}" destId="{206F9CD0-5F70-4140-83D1-39D3CC5422FA}" srcOrd="0" destOrd="0" presId="urn:microsoft.com/office/officeart/2005/8/layout/hList1"/>
    <dgm:cxn modelId="{E67E05A5-75B9-4586-B895-750A6758DCD8}" type="presParOf" srcId="{7145B5F4-F7AE-4DC4-AB5F-25CBC1195CC9}" destId="{315E1279-2C83-4958-9990-A5785D505F23}" srcOrd="1" destOrd="0" presId="urn:microsoft.com/office/officeart/2005/8/layout/hList1"/>
    <dgm:cxn modelId="{6B498A02-BA85-4C29-83AD-1C4EFF5AD510}" type="presParOf" srcId="{1DCB7A9D-20E7-43D3-83E0-DDF65B5E98FA}" destId="{76235184-74EE-4B8C-AEBA-291AD783427D}" srcOrd="1" destOrd="0" presId="urn:microsoft.com/office/officeart/2005/8/layout/hList1"/>
    <dgm:cxn modelId="{8C2099E1-7CF6-4807-ACA7-630385305AAB}" type="presParOf" srcId="{1DCB7A9D-20E7-43D3-83E0-DDF65B5E98FA}" destId="{BD9F0D10-7E6B-4056-8A9D-A21E54860134}" srcOrd="2" destOrd="0" presId="urn:microsoft.com/office/officeart/2005/8/layout/hList1"/>
    <dgm:cxn modelId="{35353D85-1D02-43FD-8923-C54686F56D5D}" type="presParOf" srcId="{BD9F0D10-7E6B-4056-8A9D-A21E54860134}" destId="{EC62832C-869E-4BCC-9E23-7AF0E0F93040}" srcOrd="0" destOrd="0" presId="urn:microsoft.com/office/officeart/2005/8/layout/hList1"/>
    <dgm:cxn modelId="{88D67159-DB79-40E0-88D3-FD18F0F727AE}" type="presParOf" srcId="{BD9F0D10-7E6B-4056-8A9D-A21E54860134}" destId="{6DE44860-BD35-4707-88B1-DE880FEA375F}" srcOrd="1" destOrd="0" presId="urn:microsoft.com/office/officeart/2005/8/layout/hList1"/>
    <dgm:cxn modelId="{C93DD4FB-C49F-4D5A-8258-60A656937C18}" type="presParOf" srcId="{1DCB7A9D-20E7-43D3-83E0-DDF65B5E98FA}" destId="{3660030B-3478-47CE-A80F-5BEE8EEABBD6}" srcOrd="3" destOrd="0" presId="urn:microsoft.com/office/officeart/2005/8/layout/hList1"/>
    <dgm:cxn modelId="{5C7DCF4F-A9B3-41F0-A237-03BB3EF99E7B}" type="presParOf" srcId="{1DCB7A9D-20E7-43D3-83E0-DDF65B5E98FA}" destId="{4A53CC59-CA24-4036-AFEA-0F9860C7AA4F}" srcOrd="4" destOrd="0" presId="urn:microsoft.com/office/officeart/2005/8/layout/hList1"/>
    <dgm:cxn modelId="{EDD85F5C-E331-4427-9610-96540E38589E}" type="presParOf" srcId="{4A53CC59-CA24-4036-AFEA-0F9860C7AA4F}" destId="{3702B20F-F957-4612-893D-783A4FEC1A8C}" srcOrd="0" destOrd="0" presId="urn:microsoft.com/office/officeart/2005/8/layout/hList1"/>
    <dgm:cxn modelId="{7335CF72-3FA5-4AC2-B0F4-327195BA2AFB}" type="presParOf" srcId="{4A53CC59-CA24-4036-AFEA-0F9860C7AA4F}" destId="{EAC5A750-308E-496B-B5D7-0196B174BEAE}" srcOrd="1" destOrd="0" presId="urn:microsoft.com/office/officeart/2005/8/layout/hList1"/>
    <dgm:cxn modelId="{30B4D164-8DD0-412A-9446-6321AF99ABCA}" type="presParOf" srcId="{1DCB7A9D-20E7-43D3-83E0-DDF65B5E98FA}" destId="{DD8231E3-73EA-4502-9186-5AB87BFAFF06}" srcOrd="5" destOrd="0" presId="urn:microsoft.com/office/officeart/2005/8/layout/hList1"/>
    <dgm:cxn modelId="{92E452CB-6D0F-4578-B45A-D70BD365D17F}" type="presParOf" srcId="{1DCB7A9D-20E7-43D3-83E0-DDF65B5E98FA}" destId="{37F88457-167F-4F05-810B-04ED09642CC4}" srcOrd="6" destOrd="0" presId="urn:microsoft.com/office/officeart/2005/8/layout/hList1"/>
    <dgm:cxn modelId="{CA965827-BD06-4DC3-B6F0-EA5D54B7CE87}" type="presParOf" srcId="{37F88457-167F-4F05-810B-04ED09642CC4}" destId="{5D9CCD7B-349C-4A95-A53E-2C453F075FF6}" srcOrd="0" destOrd="0" presId="urn:microsoft.com/office/officeart/2005/8/layout/hList1"/>
    <dgm:cxn modelId="{46E3C2E0-B113-476B-89F6-E68FE19F59FC}" type="presParOf" srcId="{37F88457-167F-4F05-810B-04ED09642CC4}" destId="{6731A4F8-F3A6-43D5-8A53-E62147C41A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F9CD0-5F70-4140-83D1-39D3CC5422FA}">
      <dsp:nvSpPr>
        <dsp:cNvPr id="0" name=""/>
        <dsp:cNvSpPr/>
      </dsp:nvSpPr>
      <dsp:spPr>
        <a:xfrm>
          <a:off x="2788" y="508026"/>
          <a:ext cx="1676752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2010 rok</a:t>
          </a:r>
          <a:endParaRPr lang="pl-PL" sz="1600" kern="1200" dirty="0"/>
        </a:p>
      </dsp:txBody>
      <dsp:txXfrm>
        <a:off x="2788" y="508026"/>
        <a:ext cx="1676752" cy="460800"/>
      </dsp:txXfrm>
    </dsp:sp>
    <dsp:sp modelId="{315E1279-2C83-4958-9990-A5785D505F23}">
      <dsp:nvSpPr>
        <dsp:cNvPr id="0" name=""/>
        <dsp:cNvSpPr/>
      </dsp:nvSpPr>
      <dsp:spPr>
        <a:xfrm>
          <a:off x="2788" y="968826"/>
          <a:ext cx="1676752" cy="2555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krzewy na rondo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budowa placu zabaw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smtClean="0"/>
            <a:t>remont świetlicy	</a:t>
          </a:r>
          <a:endParaRPr lang="pl-PL" sz="1600" kern="1200" dirty="0"/>
        </a:p>
      </dsp:txBody>
      <dsp:txXfrm>
        <a:off x="2788" y="968826"/>
        <a:ext cx="1676752" cy="2555595"/>
      </dsp:txXfrm>
    </dsp:sp>
    <dsp:sp modelId="{EC62832C-869E-4BCC-9E23-7AF0E0F93040}">
      <dsp:nvSpPr>
        <dsp:cNvPr id="0" name=""/>
        <dsp:cNvSpPr/>
      </dsp:nvSpPr>
      <dsp:spPr>
        <a:xfrm>
          <a:off x="1914286" y="508026"/>
          <a:ext cx="1676752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2011</a:t>
          </a:r>
          <a:endParaRPr lang="pl-PL" sz="1600" kern="1200" dirty="0"/>
        </a:p>
      </dsp:txBody>
      <dsp:txXfrm>
        <a:off x="1914286" y="508026"/>
        <a:ext cx="1676752" cy="460800"/>
      </dsp:txXfrm>
    </dsp:sp>
    <dsp:sp modelId="{6DE44860-BD35-4707-88B1-DE880FEA375F}">
      <dsp:nvSpPr>
        <dsp:cNvPr id="0" name=""/>
        <dsp:cNvSpPr/>
      </dsp:nvSpPr>
      <dsp:spPr>
        <a:xfrm>
          <a:off x="1914286" y="968826"/>
          <a:ext cx="1676752" cy="2555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doposażenie świetlicy (stoły)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remont świetlicy	</a:t>
          </a:r>
          <a:endParaRPr lang="pl-PL" sz="1600" kern="1200" dirty="0"/>
        </a:p>
      </dsp:txBody>
      <dsp:txXfrm>
        <a:off x="1914286" y="968826"/>
        <a:ext cx="1676752" cy="2555595"/>
      </dsp:txXfrm>
    </dsp:sp>
    <dsp:sp modelId="{3702B20F-F957-4612-893D-783A4FEC1A8C}">
      <dsp:nvSpPr>
        <dsp:cNvPr id="0" name=""/>
        <dsp:cNvSpPr/>
      </dsp:nvSpPr>
      <dsp:spPr>
        <a:xfrm>
          <a:off x="3825784" y="508026"/>
          <a:ext cx="1676752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2012</a:t>
          </a:r>
          <a:endParaRPr lang="pl-PL" sz="1600" kern="1200" dirty="0"/>
        </a:p>
      </dsp:txBody>
      <dsp:txXfrm>
        <a:off x="3825784" y="508026"/>
        <a:ext cx="1676752" cy="460800"/>
      </dsp:txXfrm>
    </dsp:sp>
    <dsp:sp modelId="{EAC5A750-308E-496B-B5D7-0196B174BEAE}">
      <dsp:nvSpPr>
        <dsp:cNvPr id="0" name=""/>
        <dsp:cNvSpPr/>
      </dsp:nvSpPr>
      <dsp:spPr>
        <a:xfrm>
          <a:off x="3825784" y="968826"/>
          <a:ext cx="1676752" cy="2555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doposażenie świetlicy (stoły, kuchnia, art. gosp. dom.)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remont podłogi </a:t>
          </a:r>
          <a:br>
            <a:rPr lang="pl-PL" sz="1600" kern="1200" dirty="0" smtClean="0"/>
          </a:br>
          <a:r>
            <a:rPr lang="pl-PL" sz="1600" kern="1200" dirty="0" smtClean="0"/>
            <a:t>w świetlicy 	</a:t>
          </a:r>
          <a:endParaRPr lang="pl-PL" sz="1600" kern="1200" dirty="0"/>
        </a:p>
      </dsp:txBody>
      <dsp:txXfrm>
        <a:off x="3825784" y="968826"/>
        <a:ext cx="1676752" cy="2555595"/>
      </dsp:txXfrm>
    </dsp:sp>
    <dsp:sp modelId="{5D9CCD7B-349C-4A95-A53E-2C453F075FF6}">
      <dsp:nvSpPr>
        <dsp:cNvPr id="0" name=""/>
        <dsp:cNvSpPr/>
      </dsp:nvSpPr>
      <dsp:spPr>
        <a:xfrm>
          <a:off x="5737282" y="508026"/>
          <a:ext cx="1676752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2013</a:t>
          </a:r>
          <a:endParaRPr lang="pl-PL" sz="1600" kern="1200" dirty="0"/>
        </a:p>
      </dsp:txBody>
      <dsp:txXfrm>
        <a:off x="5737282" y="508026"/>
        <a:ext cx="1676752" cy="460800"/>
      </dsp:txXfrm>
    </dsp:sp>
    <dsp:sp modelId="{6731A4F8-F3A6-43D5-8A53-E62147C41AD1}">
      <dsp:nvSpPr>
        <dsp:cNvPr id="0" name=""/>
        <dsp:cNvSpPr/>
      </dsp:nvSpPr>
      <dsp:spPr>
        <a:xfrm>
          <a:off x="5737282" y="968826"/>
          <a:ext cx="1676752" cy="2555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remont świetlicy, naprawa ogrodzenia	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smtClean="0"/>
            <a:t>modernizacja otoczenia świetlicy	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smtClean="0"/>
            <a:t>wyposażenie świetlicy (szafa chłodnicza)	</a:t>
          </a:r>
          <a:endParaRPr lang="pl-PL" sz="1600" kern="1200" dirty="0"/>
        </a:p>
      </dsp:txBody>
      <dsp:txXfrm>
        <a:off x="5737282" y="968826"/>
        <a:ext cx="1676752" cy="255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7751-1883-4087-8F19-E18A126E86A2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rgbClr val="FFFF00">
                <a:alpha val="1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59FE-791D-403F-8E62-D91FFDE974BF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4DE4-62B1-4F04-AACC-ED76BC06521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26" name="Picture 2" descr="C:\Documents and Settings\admin\Pulpit\prezentacja\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16824" y="116632"/>
            <a:ext cx="1763688" cy="69449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Pulpit\prezentacja\herb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48" y="260648"/>
            <a:ext cx="484111" cy="576064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 userDrawn="1"/>
        </p:nvSpPr>
        <p:spPr>
          <a:xfrm>
            <a:off x="-180528" y="302791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SOŁECTWO MROZY POŁUDNIOWE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4048" y="1700808"/>
            <a:ext cx="3528392" cy="4392488"/>
          </a:xfrm>
        </p:spPr>
        <p:txBody>
          <a:bodyPr>
            <a:noAutofit/>
          </a:bodyPr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Gmina Mrozy </a:t>
            </a:r>
          </a:p>
          <a:p>
            <a:pPr algn="l"/>
            <a:endParaRPr lang="pl-PL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położona jest w województwie mazowieckim i jest największą </a:t>
            </a:r>
            <a:b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pod względem powierzchni (145 km</a:t>
            </a:r>
            <a:r>
              <a:rPr lang="pl-PL" sz="14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 gminą w powiecie mińskim.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Siedziba gminy znajduje się </a:t>
            </a:r>
            <a:b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miejscowości Mrozy, </a:t>
            </a:r>
            <a:b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która od 1 stycznia 2014 roku posiada status </a:t>
            </a:r>
            <a:r>
              <a:rPr lang="pl-PL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miasta</a:t>
            </a:r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b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Mrozy oddalone są  o 58 km od Warszawy, 35 km od Siedlec i 20 km od Mińska Mazowieckiego. </a:t>
            </a:r>
          </a:p>
          <a:p>
            <a:pPr algn="l"/>
            <a:endParaRPr lang="pl-PL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skład gminy Mrozy wchodzi </a:t>
            </a:r>
            <a:b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26 miejscowości. </a:t>
            </a:r>
          </a:p>
          <a:p>
            <a:pPr algn="l"/>
            <a:endParaRPr lang="pl-PL" sz="1400" dirty="0">
              <a:solidFill>
                <a:schemeClr val="tx1"/>
              </a:solidFill>
            </a:endParaRPr>
          </a:p>
        </p:txBody>
      </p:sp>
      <p:pic>
        <p:nvPicPr>
          <p:cNvPr id="4" name="Obraz 3" descr="mapa polski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5832648" cy="3868670"/>
          </a:xfrm>
          <a:prstGeom prst="rect">
            <a:avLst/>
          </a:prstGeom>
        </p:spPr>
      </p:pic>
      <p:pic>
        <p:nvPicPr>
          <p:cNvPr id="5" name="Obraz 4" descr="punk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229200"/>
            <a:ext cx="288032" cy="888786"/>
          </a:xfrm>
          <a:prstGeom prst="rect">
            <a:avLst/>
          </a:prstGeom>
        </p:spPr>
      </p:pic>
      <p:sp>
        <p:nvSpPr>
          <p:cNvPr id="6" name="Podtytuł 12"/>
          <p:cNvSpPr txBox="1">
            <a:spLocks/>
          </p:cNvSpPr>
          <p:nvPr/>
        </p:nvSpPr>
        <p:spPr>
          <a:xfrm>
            <a:off x="838200" y="5229200"/>
            <a:ext cx="972616" cy="2880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Warszawa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odtytuł 12"/>
          <p:cNvSpPr txBox="1">
            <a:spLocks/>
          </p:cNvSpPr>
          <p:nvPr/>
        </p:nvSpPr>
        <p:spPr>
          <a:xfrm>
            <a:off x="838200" y="5517232"/>
            <a:ext cx="972616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400" dirty="0" smtClean="0">
                <a:solidFill>
                  <a:srgbClr val="FF0000"/>
                </a:solidFill>
              </a:rPr>
              <a:t>Mrozy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dtytuł 12"/>
          <p:cNvSpPr txBox="1">
            <a:spLocks/>
          </p:cNvSpPr>
          <p:nvPr/>
        </p:nvSpPr>
        <p:spPr>
          <a:xfrm>
            <a:off x="838200" y="5805264"/>
            <a:ext cx="972616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400" dirty="0" smtClean="0">
                <a:solidFill>
                  <a:schemeClr val="accent3">
                    <a:lumMod val="50000"/>
                  </a:schemeClr>
                </a:solidFill>
              </a:rPr>
              <a:t>Siedlce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932040" y="148478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Century Gothic" pitchFamily="34" charset="0"/>
              </a:rPr>
              <a:t>Liczba ludności:</a:t>
            </a:r>
            <a:r>
              <a:rPr lang="pl-PL" sz="1600" dirty="0" smtClean="0">
                <a:latin typeface="Century Gothic" pitchFamily="34" charset="0"/>
              </a:rPr>
              <a:t> 1232 osoby</a:t>
            </a:r>
          </a:p>
          <a:p>
            <a:r>
              <a:rPr lang="pl-PL" sz="1600" b="1" dirty="0" smtClean="0">
                <a:latin typeface="Century Gothic" pitchFamily="34" charset="0"/>
              </a:rPr>
              <a:t>Powierzchnia sołectwa:</a:t>
            </a:r>
            <a:r>
              <a:rPr lang="pl-PL" sz="1600" dirty="0" smtClean="0">
                <a:latin typeface="Century Gothic" pitchFamily="34" charset="0"/>
              </a:rPr>
              <a:t> </a:t>
            </a:r>
          </a:p>
          <a:p>
            <a:endParaRPr lang="pl-PL" sz="1600" dirty="0" smtClean="0">
              <a:latin typeface="Century Gothic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035" y="3977101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Century Gothic" pitchFamily="34" charset="0"/>
              </a:rPr>
              <a:t>Najważniejsze obiekty na terenie sołectwa:</a:t>
            </a:r>
          </a:p>
          <a:p>
            <a:endParaRPr lang="pl-PL" sz="1600" b="1" dirty="0" smtClean="0"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Zespół Szkół im. Adama Mickiewicza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Gminny Ośrodek Sportu i Rekreacji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Zakład Gospodarki Komunalnej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świetlica wiejska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hala sportowa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stadion sportowy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Park im. Piotra Starosty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tramwaj konny</a:t>
            </a:r>
            <a:endParaRPr lang="pl-PL" sz="1600" dirty="0"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entury Gothic" pitchFamily="34" charset="0"/>
              </a:rPr>
              <a:t>parki i place zabaw</a:t>
            </a:r>
            <a:endParaRPr lang="pl-PL" sz="1600" dirty="0">
              <a:latin typeface="Century Gothic" pitchFamily="34" charset="0"/>
            </a:endParaRPr>
          </a:p>
        </p:txBody>
      </p:sp>
      <p:pic>
        <p:nvPicPr>
          <p:cNvPr id="2052" name="Picture 4" descr="C:\Documents and Settings\admin\Pulpit\prezentacja\DSC_9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551" y="2492896"/>
            <a:ext cx="1828800" cy="121920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Pulpit\prezentacja\swiet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359" y="2492896"/>
            <a:ext cx="1829105" cy="1186632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Pulpit\prezentacja\ha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1828800" cy="1218438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Pulpit\prezentacja\02 Mrozy - stad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789040"/>
            <a:ext cx="1838000" cy="1224136"/>
          </a:xfrm>
          <a:prstGeom prst="rect">
            <a:avLst/>
          </a:prstGeom>
          <a:noFill/>
        </p:spPr>
      </p:pic>
      <p:pic>
        <p:nvPicPr>
          <p:cNvPr id="2057" name="Picture 9" descr="C:\Documents and Settings\admin\Pulpit\prezentacja\SAM_5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229200"/>
            <a:ext cx="1904330" cy="1268760"/>
          </a:xfrm>
          <a:prstGeom prst="rect">
            <a:avLst/>
          </a:prstGeom>
          <a:noFill/>
        </p:spPr>
      </p:pic>
      <p:pic>
        <p:nvPicPr>
          <p:cNvPr id="2058" name="Picture 10" descr="C:\Documents and Settings\admin\Pulpit\prezentacja\DSC_0178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254374"/>
            <a:ext cx="1904400" cy="1267200"/>
          </a:xfrm>
          <a:prstGeom prst="rect">
            <a:avLst/>
          </a:prstGeom>
          <a:noFill/>
        </p:spPr>
      </p:pic>
      <p:pic>
        <p:nvPicPr>
          <p:cNvPr id="11" name="Picture 4" descr="C:\Documents and Settings\admin\Pulpit\mapa-legenda-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980728"/>
            <a:ext cx="4466006" cy="2969413"/>
          </a:xfrm>
          <a:prstGeom prst="rect">
            <a:avLst/>
          </a:prstGeom>
          <a:noFill/>
        </p:spPr>
      </p:pic>
      <p:pic>
        <p:nvPicPr>
          <p:cNvPr id="1026" name="Picture 2" descr="C:\Users\M.Sulich\Desktop\ZDJĘCIA\tramwaj konny zdjecia1\_DSC34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35" y="5323812"/>
            <a:ext cx="1796642" cy="11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63688" y="1434262"/>
            <a:ext cx="5904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Wydatki funduszu sołeckiego w latach 2010-2013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3237821"/>
              </p:ext>
            </p:extLst>
          </p:nvPr>
        </p:nvGraphicFramePr>
        <p:xfrm>
          <a:off x="755576" y="1556792"/>
          <a:ext cx="74168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5266075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 dirty="0" smtClean="0">
                <a:latin typeface="Century Gothic" pitchFamily="34" charset="0"/>
              </a:rPr>
              <a:t>Ogółem wydatki w ramach funduszu sołeckiego w latach  2010-2013 </a:t>
            </a:r>
            <a:endParaRPr lang="pl-PL" sz="1600" dirty="0" smtClean="0">
              <a:latin typeface="Century Gothic" pitchFamily="34" charset="0"/>
            </a:endParaRPr>
          </a:p>
          <a:p>
            <a:pPr algn="ctr"/>
            <a:endParaRPr lang="pl-PL" sz="1600" b="1" dirty="0" smtClean="0">
              <a:latin typeface="Century Gothic" pitchFamily="34" charset="0"/>
            </a:endParaRPr>
          </a:p>
          <a:p>
            <a:pPr algn="ctr"/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91.195,14 zł </a:t>
            </a:r>
            <a:endParaRPr lang="pl-PL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600" b="1" dirty="0" smtClean="0">
                <a:latin typeface="Century Gothic" pitchFamily="34" charset="0"/>
              </a:rPr>
              <a:t>Świetlica – zdjęcia z zewnątrz i otoczenie </a:t>
            </a:r>
            <a:endParaRPr lang="pl-PL" sz="1600" b="1" dirty="0">
              <a:latin typeface="Century Gothic" pitchFamily="34" charset="0"/>
            </a:endParaRPr>
          </a:p>
        </p:txBody>
      </p:sp>
      <p:pic>
        <p:nvPicPr>
          <p:cNvPr id="17410" name="Picture 2" descr="C:\Documents and Settings\admin\Pulpit\prezentacja\DSC_9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36068"/>
            <a:ext cx="4239069" cy="2385020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Pulpit\prezentacja\DSC_9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102" y="4398247"/>
            <a:ext cx="4281920" cy="2253491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Pulpit\prezentacja\DSC_9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98247"/>
            <a:ext cx="2685044" cy="2222783"/>
          </a:xfrm>
          <a:prstGeom prst="rect">
            <a:avLst/>
          </a:prstGeom>
          <a:noFill/>
        </p:spPr>
      </p:pic>
      <p:pic>
        <p:nvPicPr>
          <p:cNvPr id="17414" name="Picture 6" descr="C:\Documents and Settings\admin\Pulpit\prezentacja\swietl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413" y="1832345"/>
            <a:ext cx="3682070" cy="2388743"/>
          </a:xfrm>
          <a:prstGeom prst="rect">
            <a:avLst/>
          </a:prstGeom>
          <a:noFill/>
        </p:spPr>
      </p:pic>
      <p:pic>
        <p:nvPicPr>
          <p:cNvPr id="8" name="Picture 3" descr="C:\Documents and Settings\admin\Pulpit\prezentacja\DSC_9452.jpg"/>
          <p:cNvPicPr>
            <a:picLocks noChangeAspect="1" noChangeArrowheads="1"/>
          </p:cNvPicPr>
          <p:nvPr/>
        </p:nvPicPr>
        <p:blipFill rotWithShape="1">
          <a:blip r:embed="rId6" cstate="print"/>
          <a:srcRect l="44085" t="-656" r="24580" b="19996"/>
          <a:stretch/>
        </p:blipFill>
        <p:spPr bwMode="auto">
          <a:xfrm>
            <a:off x="7596335" y="4388076"/>
            <a:ext cx="1308367" cy="224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600" b="1" dirty="0" smtClean="0">
                <a:latin typeface="Century Gothic" pitchFamily="34" charset="0"/>
              </a:rPr>
              <a:t>Świetlica – zdjęcia wewnątrz i doposażenie </a:t>
            </a:r>
            <a:endParaRPr lang="pl-PL" sz="1600" b="1" dirty="0">
              <a:latin typeface="Century Gothic" pitchFamily="34" charset="0"/>
            </a:endParaRPr>
          </a:p>
        </p:txBody>
      </p:sp>
      <p:pic>
        <p:nvPicPr>
          <p:cNvPr id="16387" name="Picture 3" descr="C:\Documents and Settings\admin\Pulpit\prezentacja\DSC_9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16" y="2161455"/>
            <a:ext cx="2654424" cy="1767887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Pulpit\prezentacja\DSC_9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65836"/>
            <a:ext cx="2664296" cy="1774462"/>
          </a:xfrm>
          <a:prstGeom prst="rect">
            <a:avLst/>
          </a:prstGeom>
          <a:noFill/>
        </p:spPr>
      </p:pic>
      <p:pic>
        <p:nvPicPr>
          <p:cNvPr id="16389" name="Picture 5" descr="C:\Documents and Settings\admin\Pulpit\prezentacja\DSC_9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61456"/>
            <a:ext cx="2438400" cy="3657600"/>
          </a:xfrm>
          <a:prstGeom prst="rect">
            <a:avLst/>
          </a:prstGeom>
          <a:noFill/>
        </p:spPr>
      </p:pic>
      <p:pic>
        <p:nvPicPr>
          <p:cNvPr id="16390" name="Picture 6" descr="C:\Documents and Settings\admin\Pulpit\prezentacja\DSC_9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744" y="2161455"/>
            <a:ext cx="2622530" cy="1746645"/>
          </a:xfrm>
          <a:prstGeom prst="rect">
            <a:avLst/>
          </a:prstGeom>
          <a:noFill/>
        </p:spPr>
      </p:pic>
      <p:pic>
        <p:nvPicPr>
          <p:cNvPr id="16391" name="Picture 7" descr="C:\Documents and Settings\admin\Pulpit\prezentacja\DSC_9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65836"/>
            <a:ext cx="2632402" cy="1753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latin typeface="Century Gothic" pitchFamily="34" charset="0"/>
              </a:rPr>
              <a:t>Świetlica - </a:t>
            </a:r>
            <a:r>
              <a:rPr lang="pl-PL" sz="1600" b="1" dirty="0">
                <a:latin typeface="Century Gothic" pitchFamily="34" charset="0"/>
              </a:rPr>
              <a:t>o</a:t>
            </a:r>
            <a:r>
              <a:rPr lang="pl-PL" sz="1600" b="1" dirty="0" smtClean="0">
                <a:latin typeface="Century Gothic" pitchFamily="34" charset="0"/>
              </a:rPr>
              <a:t>rganizacja imprez okolicznościowych  </a:t>
            </a:r>
            <a:endParaRPr lang="pl-PL" sz="1600" b="1" dirty="0">
              <a:latin typeface="Century Gothic" pitchFamily="34" charset="0"/>
            </a:endParaRPr>
          </a:p>
        </p:txBody>
      </p:sp>
      <p:pic>
        <p:nvPicPr>
          <p:cNvPr id="1026" name="Picture 2" descr="C:\Documents and Settings\admin\Pulpit\prezentacja\swietlica_pozycie_zdjec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89" y="2852936"/>
            <a:ext cx="4006879" cy="266429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Pulpit\swietlica impre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852936"/>
            <a:ext cx="439354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latin typeface="Century Gothic" panose="020B0502020202020204" pitchFamily="34" charset="0"/>
              </a:rPr>
              <a:t>Park, plac zabaw</a:t>
            </a:r>
            <a:endParaRPr lang="pl-PL" sz="20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E:\DSC_94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6192"/>
            <a:ext cx="3459762" cy="23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SC_9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6192"/>
            <a:ext cx="3528392" cy="23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SC_9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5123"/>
            <a:ext cx="34597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36" y="4273996"/>
            <a:ext cx="3521968" cy="234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6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196752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Plany na rok 2014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pl-PL" sz="1600" b="1" dirty="0" smtClean="0">
                <a:latin typeface="Century Gothic" pitchFamily="34" charset="0"/>
                <a:cs typeface="Times New Roman" pitchFamily="18" charset="0"/>
              </a:rPr>
              <a:t>Urządzenie Ronda Południowego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8434" name="Picture 2" descr="C:\Documents and Settings\admin\Pulpit\prezentacja\12 Mrozy - rondo Mrozy południ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3840426" cy="3096344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Pulpit\prezentacja\DSC_9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415" y="2636912"/>
            <a:ext cx="464905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11256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itchFamily="34" charset="0"/>
              </a:rPr>
              <a:t/>
            </a:r>
            <a:br>
              <a:rPr lang="pl-PL" sz="2400" b="1" dirty="0" smtClean="0">
                <a:latin typeface="Century Gothic" pitchFamily="34" charset="0"/>
              </a:rPr>
            </a:br>
            <a:r>
              <a:rPr lang="pl-PL" sz="2400" b="1" dirty="0" smtClean="0">
                <a:latin typeface="Century Gothic" pitchFamily="34" charset="0"/>
              </a:rPr>
              <a:t/>
            </a:r>
            <a:br>
              <a:rPr lang="pl-PL" sz="2400" b="1" dirty="0" smtClean="0">
                <a:latin typeface="Century Gothic" pitchFamily="34" charset="0"/>
              </a:rPr>
            </a:br>
            <a:r>
              <a:rPr lang="pl-PL" sz="2400" b="1" dirty="0" smtClean="0">
                <a:latin typeface="Century Gothic" pitchFamily="34" charset="0"/>
              </a:rPr>
              <a:t>Dziękuję za uwagę </a:t>
            </a:r>
            <a:r>
              <a:rPr lang="pl-PL" sz="2400" dirty="0" smtClean="0">
                <a:latin typeface="Century Gothic" pitchFamily="34" charset="0"/>
              </a:rPr>
              <a:t/>
            </a:r>
            <a:br>
              <a:rPr lang="pl-PL" sz="2400" dirty="0" smtClean="0">
                <a:latin typeface="Century Gothic" pitchFamily="34" charset="0"/>
              </a:rPr>
            </a:br>
            <a:r>
              <a:rPr lang="pl-PL" sz="2400" dirty="0">
                <a:latin typeface="Century Gothic" pitchFamily="34" charset="0"/>
              </a:rPr>
              <a:t/>
            </a:r>
            <a:br>
              <a:rPr lang="pl-PL" sz="2400" dirty="0">
                <a:latin typeface="Century Gothic" pitchFamily="34" charset="0"/>
              </a:rPr>
            </a:br>
            <a:r>
              <a:rPr lang="pl-PL" sz="1800" i="1" dirty="0" smtClean="0">
                <a:latin typeface="Century Gothic" pitchFamily="34" charset="0"/>
              </a:rPr>
              <a:t>Mirosława Sekular </a:t>
            </a:r>
            <a:br>
              <a:rPr lang="pl-PL" sz="1800" i="1" dirty="0" smtClean="0">
                <a:latin typeface="Century Gothic" pitchFamily="34" charset="0"/>
              </a:rPr>
            </a:br>
            <a:r>
              <a:rPr lang="pl-PL" sz="1800" i="1" dirty="0" smtClean="0">
                <a:latin typeface="Century Gothic" pitchFamily="34" charset="0"/>
              </a:rPr>
              <a:t>sołtys sołectwa Mrozy Południowe </a:t>
            </a:r>
            <a:endParaRPr lang="pl-PL" sz="1800" i="1" dirty="0">
              <a:latin typeface="Century Gothic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23728" y="5733256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spc="300" dirty="0" smtClean="0">
                <a:latin typeface="Century Gothic" panose="020B0502020202020204" pitchFamily="34" charset="0"/>
              </a:rPr>
              <a:t>Urząd Miasta i Gminy Mrozy</a:t>
            </a:r>
            <a:endParaRPr lang="pl-PL" sz="1200" spc="300" dirty="0" smtClean="0">
              <a:latin typeface="Century Gothic" panose="020B0502020202020204" pitchFamily="34" charset="0"/>
            </a:endParaRPr>
          </a:p>
          <a:p>
            <a:pPr algn="ctr"/>
            <a:r>
              <a:rPr lang="pl-PL" sz="1200" spc="300" dirty="0" smtClean="0">
                <a:latin typeface="Century Gothic" panose="020B0502020202020204" pitchFamily="34" charset="0"/>
              </a:rPr>
              <a:t>ul. Adama Mickiewicza 35, 05-320 Mrozy </a:t>
            </a:r>
            <a:br>
              <a:rPr lang="pl-PL" sz="1200" spc="300" dirty="0" smtClean="0">
                <a:latin typeface="Century Gothic" panose="020B0502020202020204" pitchFamily="34" charset="0"/>
              </a:rPr>
            </a:br>
            <a:r>
              <a:rPr lang="pl-PL" sz="1200" spc="300" dirty="0" smtClean="0">
                <a:latin typeface="Century Gothic" panose="020B0502020202020204" pitchFamily="34" charset="0"/>
              </a:rPr>
              <a:t>tel./</a:t>
            </a:r>
            <a:r>
              <a:rPr lang="pl-PL" sz="1200" spc="300" dirty="0" err="1" smtClean="0">
                <a:latin typeface="Century Gothic" panose="020B0502020202020204" pitchFamily="34" charset="0"/>
              </a:rPr>
              <a:t>fax</a:t>
            </a:r>
            <a:r>
              <a:rPr lang="pl-PL" sz="1200" spc="300" dirty="0" smtClean="0">
                <a:latin typeface="Century Gothic" panose="020B0502020202020204" pitchFamily="34" charset="0"/>
              </a:rPr>
              <a:t>: (25) 75 74 175, 75 74 190</a:t>
            </a:r>
            <a:br>
              <a:rPr lang="pl-PL" sz="1200" spc="300" dirty="0" smtClean="0">
                <a:latin typeface="Century Gothic" panose="020B0502020202020204" pitchFamily="34" charset="0"/>
              </a:rPr>
            </a:br>
            <a:r>
              <a:rPr lang="pl-PL" sz="1200" spc="300" dirty="0" smtClean="0">
                <a:latin typeface="Century Gothic" panose="020B0502020202020204" pitchFamily="34" charset="0"/>
              </a:rPr>
              <a:t>e-mail: gmina@mrozy.pl, www.mrozy.pl</a:t>
            </a:r>
            <a:endParaRPr lang="pl-PL" sz="1200" spc="3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167</Words>
  <Application>Microsoft Office PowerPoint</Application>
  <PresentationFormat>Pokaz na ekranie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Świetlica - organizacja imprez okolicznościowych  </vt:lpstr>
      <vt:lpstr>Park, plac zabaw</vt:lpstr>
      <vt:lpstr>Prezentacja programu PowerPoint</vt:lpstr>
      <vt:lpstr>  Dziękuję za uwagę   Mirosława Sekular  sołtys sołectwa Mrozy Południowe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M.Sulich</cp:lastModifiedBy>
  <cp:revision>21</cp:revision>
  <dcterms:created xsi:type="dcterms:W3CDTF">2014-05-15T09:23:21Z</dcterms:created>
  <dcterms:modified xsi:type="dcterms:W3CDTF">2014-05-15T13:41:10Z</dcterms:modified>
</cp:coreProperties>
</file>